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af1f4a157640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13dd22b0ef400f"/>
  </p:sldMasterIdLst>
  <p:sldIdLst>
    <p:sldId xmlns:r="http://schemas.openxmlformats.org/officeDocument/2006/relationships" id="256" r:id="Rf2bcabcba6e04ab6"/>
    <p:sldId xmlns:r="http://schemas.openxmlformats.org/officeDocument/2006/relationships" id="257" r:id="Rd75f1a3dd4ed463e"/>
    <p:sldId xmlns:r="http://schemas.openxmlformats.org/officeDocument/2006/relationships" id="258" r:id="Rc67a7745cc304bbd"/>
    <p:sldId xmlns:r="http://schemas.openxmlformats.org/officeDocument/2006/relationships" id="259" r:id="Raddac8c403c4495b"/>
    <p:sldId xmlns:r="http://schemas.openxmlformats.org/officeDocument/2006/relationships" id="260" r:id="Rfe4fc698d14043dc"/>
    <p:sldId xmlns:r="http://schemas.openxmlformats.org/officeDocument/2006/relationships" id="261" r:id="Rd3a4eb1a0b0c4a68"/>
    <p:sldId xmlns:r="http://schemas.openxmlformats.org/officeDocument/2006/relationships" id="262" r:id="Rb57ba8e82e2d44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13dd22b0ef400f" /><Relationship Type="http://schemas.openxmlformats.org/officeDocument/2006/relationships/slide" Target="/ppt/slides/slide1.xml" Id="Rf2bcabcba6e04ab6" /><Relationship Type="http://schemas.openxmlformats.org/officeDocument/2006/relationships/slide" Target="/ppt/slides/slide2.xml" Id="Rd75f1a3dd4ed463e" /><Relationship Type="http://schemas.openxmlformats.org/officeDocument/2006/relationships/slide" Target="/ppt/slides/slide3.xml" Id="Rc67a7745cc304bbd" /><Relationship Type="http://schemas.openxmlformats.org/officeDocument/2006/relationships/slide" Target="/ppt/slides/slide4.xml" Id="Raddac8c403c4495b" /><Relationship Type="http://schemas.openxmlformats.org/officeDocument/2006/relationships/slide" Target="/ppt/slides/slide5.xml" Id="Rfe4fc698d14043dc" /><Relationship Type="http://schemas.openxmlformats.org/officeDocument/2006/relationships/slide" Target="/ppt/slides/slide6.xml" Id="Rd3a4eb1a0b0c4a68" /><Relationship Type="http://schemas.openxmlformats.org/officeDocument/2006/relationships/slide" Target="/ppt/slides/slide7.xml" Id="Rb57ba8e82e2d44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94db050d5446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36580c4c548f4" /><Relationship Type="http://schemas.openxmlformats.org/officeDocument/2006/relationships/theme" Target="/ppt/slideMasters/theme/theme1.xml" Id="Rc054f1aed30641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b36580c4c548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83aaefa974b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c9d88996444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91f2af4814d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293fb0c7944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cc44c8eea42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e8b0f0a9d47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3fbedab7840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HETLANDS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HETLANDS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193 416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128 333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2 155 296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3 899 316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8 622 046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HETLANDS GECCO MANAGEMENT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Smestadvei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996 646 521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