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f25efa24a4f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71881151df49c1"/>
  </p:sldMasterIdLst>
  <p:sldIdLst>
    <p:sldId xmlns:r="http://schemas.openxmlformats.org/officeDocument/2006/relationships" id="256" r:id="R679b27e4e1e74a87"/>
    <p:sldId xmlns:r="http://schemas.openxmlformats.org/officeDocument/2006/relationships" id="257" r:id="R6222973141d04f4f"/>
    <p:sldId xmlns:r="http://schemas.openxmlformats.org/officeDocument/2006/relationships" id="258" r:id="R631c37096c134617"/>
    <p:sldId xmlns:r="http://schemas.openxmlformats.org/officeDocument/2006/relationships" id="259" r:id="Rbd9631e8559d46ca"/>
    <p:sldId xmlns:r="http://schemas.openxmlformats.org/officeDocument/2006/relationships" id="260" r:id="R3aae492b3ac24016"/>
    <p:sldId xmlns:r="http://schemas.openxmlformats.org/officeDocument/2006/relationships" id="261" r:id="R0362d3deb2b144d2"/>
    <p:sldId xmlns:r="http://schemas.openxmlformats.org/officeDocument/2006/relationships" id="262" r:id="Ra669a7e9fdf9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1881151df49c1" /><Relationship Type="http://schemas.openxmlformats.org/officeDocument/2006/relationships/slide" Target="/ppt/slides/slide1.xml" Id="R679b27e4e1e74a87" /><Relationship Type="http://schemas.openxmlformats.org/officeDocument/2006/relationships/slide" Target="/ppt/slides/slide2.xml" Id="R6222973141d04f4f" /><Relationship Type="http://schemas.openxmlformats.org/officeDocument/2006/relationships/slide" Target="/ppt/slides/slide3.xml" Id="R631c37096c134617" /><Relationship Type="http://schemas.openxmlformats.org/officeDocument/2006/relationships/slide" Target="/ppt/slides/slide4.xml" Id="Rbd9631e8559d46ca" /><Relationship Type="http://schemas.openxmlformats.org/officeDocument/2006/relationships/slide" Target="/ppt/slides/slide5.xml" Id="R3aae492b3ac24016" /><Relationship Type="http://schemas.openxmlformats.org/officeDocument/2006/relationships/slide" Target="/ppt/slides/slide6.xml" Id="R0362d3deb2b144d2" /><Relationship Type="http://schemas.openxmlformats.org/officeDocument/2006/relationships/slide" Target="/ppt/slides/slide7.xml" Id="Ra669a7e9fdf9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ef44799544d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f5fa27fc74afd" /><Relationship Type="http://schemas.openxmlformats.org/officeDocument/2006/relationships/theme" Target="/ppt/slideMasters/theme/theme1.xml" Id="R685b3033baa14f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ff5fa27fc7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9dc619bbc4e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4f011693a49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e39cbb2c6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189fd7fa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09b5e39a8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89e6d996843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174a5af6d43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