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34831a6cb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00159c8264df1"/>
  </p:sldMasterIdLst>
  <p:sldIdLst>
    <p:sldId xmlns:r="http://schemas.openxmlformats.org/officeDocument/2006/relationships" id="256" r:id="R2c4addb2c9684e09"/>
    <p:sldId xmlns:r="http://schemas.openxmlformats.org/officeDocument/2006/relationships" id="257" r:id="R17b6c8e9f94b4633"/>
    <p:sldId xmlns:r="http://schemas.openxmlformats.org/officeDocument/2006/relationships" id="258" r:id="Rc2981e8c2bac4255"/>
    <p:sldId xmlns:r="http://schemas.openxmlformats.org/officeDocument/2006/relationships" id="259" r:id="Reafa1ee9d0844856"/>
    <p:sldId xmlns:r="http://schemas.openxmlformats.org/officeDocument/2006/relationships" id="260" r:id="R98bc5acd80444eb8"/>
    <p:sldId xmlns:r="http://schemas.openxmlformats.org/officeDocument/2006/relationships" id="261" r:id="Rba09fe68bed84bd1"/>
    <p:sldId xmlns:r="http://schemas.openxmlformats.org/officeDocument/2006/relationships" id="262" r:id="Rbb0a725f376d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00159c8264df1" /><Relationship Type="http://schemas.openxmlformats.org/officeDocument/2006/relationships/slide" Target="/ppt/slides/slide1.xml" Id="R2c4addb2c9684e09" /><Relationship Type="http://schemas.openxmlformats.org/officeDocument/2006/relationships/slide" Target="/ppt/slides/slide2.xml" Id="R17b6c8e9f94b4633" /><Relationship Type="http://schemas.openxmlformats.org/officeDocument/2006/relationships/slide" Target="/ppt/slides/slide3.xml" Id="Rc2981e8c2bac4255" /><Relationship Type="http://schemas.openxmlformats.org/officeDocument/2006/relationships/slide" Target="/ppt/slides/slide4.xml" Id="Reafa1ee9d0844856" /><Relationship Type="http://schemas.openxmlformats.org/officeDocument/2006/relationships/slide" Target="/ppt/slides/slide5.xml" Id="R98bc5acd80444eb8" /><Relationship Type="http://schemas.openxmlformats.org/officeDocument/2006/relationships/slide" Target="/ppt/slides/slide6.xml" Id="Rba09fe68bed84bd1" /><Relationship Type="http://schemas.openxmlformats.org/officeDocument/2006/relationships/slide" Target="/ppt/slides/slide7.xml" Id="Rbb0a725f376d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ddf2fd943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91d004a44349" /><Relationship Type="http://schemas.openxmlformats.org/officeDocument/2006/relationships/theme" Target="/ppt/slideMasters/theme/theme1.xml" Id="R553a2b5666194a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891d004a4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9f6a05e0c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294fdc767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c4bac258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4278f9e7c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1145a01a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e5603d52a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0905f5224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167 435 446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21 634 844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1 462 412 045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