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62eb6aab347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39c2920fd9420e"/>
  </p:sldMasterIdLst>
  <p:sldIdLst>
    <p:sldId xmlns:r="http://schemas.openxmlformats.org/officeDocument/2006/relationships" id="256" r:id="R0f7d838f7af649fe"/>
    <p:sldId xmlns:r="http://schemas.openxmlformats.org/officeDocument/2006/relationships" id="257" r:id="Rbeb541b902d342ed"/>
    <p:sldId xmlns:r="http://schemas.openxmlformats.org/officeDocument/2006/relationships" id="258" r:id="R9b116e6dc9dc422b"/>
    <p:sldId xmlns:r="http://schemas.openxmlformats.org/officeDocument/2006/relationships" id="259" r:id="Rce4b56f8b8f04124"/>
    <p:sldId xmlns:r="http://schemas.openxmlformats.org/officeDocument/2006/relationships" id="260" r:id="R3dd14124d4cf4ecd"/>
    <p:sldId xmlns:r="http://schemas.openxmlformats.org/officeDocument/2006/relationships" id="261" r:id="Rde260c466e9a433a"/>
    <p:sldId xmlns:r="http://schemas.openxmlformats.org/officeDocument/2006/relationships" id="262" r:id="R7b7334f6a0ee4c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9c2920fd9420e" /><Relationship Type="http://schemas.openxmlformats.org/officeDocument/2006/relationships/slide" Target="/ppt/slides/slide1.xml" Id="R0f7d838f7af649fe" /><Relationship Type="http://schemas.openxmlformats.org/officeDocument/2006/relationships/slide" Target="/ppt/slides/slide2.xml" Id="Rbeb541b902d342ed" /><Relationship Type="http://schemas.openxmlformats.org/officeDocument/2006/relationships/slide" Target="/ppt/slides/slide3.xml" Id="R9b116e6dc9dc422b" /><Relationship Type="http://schemas.openxmlformats.org/officeDocument/2006/relationships/slide" Target="/ppt/slides/slide4.xml" Id="Rce4b56f8b8f04124" /><Relationship Type="http://schemas.openxmlformats.org/officeDocument/2006/relationships/slide" Target="/ppt/slides/slide5.xml" Id="R3dd14124d4cf4ecd" /><Relationship Type="http://schemas.openxmlformats.org/officeDocument/2006/relationships/slide" Target="/ppt/slides/slide6.xml" Id="Rde260c466e9a433a" /><Relationship Type="http://schemas.openxmlformats.org/officeDocument/2006/relationships/slide" Target="/ppt/slides/slide7.xml" Id="R7b7334f6a0ee4c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6f3cb870c4f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bc4b4e1bc4d18" /><Relationship Type="http://schemas.openxmlformats.org/officeDocument/2006/relationships/theme" Target="/ppt/slideMasters/theme/theme1.xml" Id="Rb00f860e19174f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9bc4b4e1bc4d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52184f800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4f170daf243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d1e02e5b245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df5d501e5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47b3b2b6e4f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b8e4ff66d42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03f251f2549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LIBELLE AS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1 768 769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2 068 769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ALVÆR HAGESÆTER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Lars A. Hagesæter, Brekkelia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997 019 113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LIBELLE AS</a:t>
            </a:r>
          </a:p>
        </p:txBody>
      </p:sp>
    </p:spTree>
  </p:cSld>
  <p:clrMapOvr>
    <a:masterClrMapping xmlns:a="http://schemas.openxmlformats.org/drawingml/2006/main"/>
  </p:clrMapOvr>
</p:sld>
</file>