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34aab8f2f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ba40fc889458e"/>
  </p:sldMasterIdLst>
  <p:sldIdLst>
    <p:sldId xmlns:r="http://schemas.openxmlformats.org/officeDocument/2006/relationships" id="256" r:id="R120c30819c8c4861"/>
    <p:sldId xmlns:r="http://schemas.openxmlformats.org/officeDocument/2006/relationships" id="257" r:id="Rb5816d5d0cf748cc"/>
    <p:sldId xmlns:r="http://schemas.openxmlformats.org/officeDocument/2006/relationships" id="258" r:id="R75567acbb13042a1"/>
    <p:sldId xmlns:r="http://schemas.openxmlformats.org/officeDocument/2006/relationships" id="259" r:id="R7177d12d9f29447a"/>
    <p:sldId xmlns:r="http://schemas.openxmlformats.org/officeDocument/2006/relationships" id="260" r:id="R47f007bc08e2457b"/>
    <p:sldId xmlns:r="http://schemas.openxmlformats.org/officeDocument/2006/relationships" id="261" r:id="R8debf884e06f463b"/>
    <p:sldId xmlns:r="http://schemas.openxmlformats.org/officeDocument/2006/relationships" id="262" r:id="R5f444062e88c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ba40fc889458e" /><Relationship Type="http://schemas.openxmlformats.org/officeDocument/2006/relationships/slide" Target="/ppt/slides/slide1.xml" Id="R120c30819c8c4861" /><Relationship Type="http://schemas.openxmlformats.org/officeDocument/2006/relationships/slide" Target="/ppt/slides/slide2.xml" Id="Rb5816d5d0cf748cc" /><Relationship Type="http://schemas.openxmlformats.org/officeDocument/2006/relationships/slide" Target="/ppt/slides/slide3.xml" Id="R75567acbb13042a1" /><Relationship Type="http://schemas.openxmlformats.org/officeDocument/2006/relationships/slide" Target="/ppt/slides/slide4.xml" Id="R7177d12d9f29447a" /><Relationship Type="http://schemas.openxmlformats.org/officeDocument/2006/relationships/slide" Target="/ppt/slides/slide5.xml" Id="R47f007bc08e2457b" /><Relationship Type="http://schemas.openxmlformats.org/officeDocument/2006/relationships/slide" Target="/ppt/slides/slide6.xml" Id="R8debf884e06f463b" /><Relationship Type="http://schemas.openxmlformats.org/officeDocument/2006/relationships/slide" Target="/ppt/slides/slide7.xml" Id="R5f444062e88c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b2435f3bd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7936b70044524" /><Relationship Type="http://schemas.openxmlformats.org/officeDocument/2006/relationships/theme" Target="/ppt/slideMasters/theme/theme1.xml" Id="Rea2460c80ad640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87936b700445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e76aac827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4acfbb7c9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beee71bff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d983b79ea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0a093e16840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105e89bda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866e5585a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TRANSACTION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TRANSACTION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5 905 087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ANDRÉ BORDVIK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Vækerøveien 169E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997 074 009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