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dc25428fa74d4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88b9597f6d4840"/>
  </p:sldMasterIdLst>
  <p:sldIdLst>
    <p:sldId xmlns:r="http://schemas.openxmlformats.org/officeDocument/2006/relationships" id="256" r:id="R86366b9d1ff34fa2"/>
    <p:sldId xmlns:r="http://schemas.openxmlformats.org/officeDocument/2006/relationships" id="257" r:id="R4955b490d1ad49b8"/>
    <p:sldId xmlns:r="http://schemas.openxmlformats.org/officeDocument/2006/relationships" id="258" r:id="R49d4ffa0db1b4f51"/>
    <p:sldId xmlns:r="http://schemas.openxmlformats.org/officeDocument/2006/relationships" id="259" r:id="R95466f79ebed4cd0"/>
    <p:sldId xmlns:r="http://schemas.openxmlformats.org/officeDocument/2006/relationships" id="260" r:id="R3bf02b390b9d4b8f"/>
    <p:sldId xmlns:r="http://schemas.openxmlformats.org/officeDocument/2006/relationships" id="261" r:id="R0dfcd586900d49b5"/>
    <p:sldId xmlns:r="http://schemas.openxmlformats.org/officeDocument/2006/relationships" id="262" r:id="R6a9fc5967fb241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88b9597f6d4840" /><Relationship Type="http://schemas.openxmlformats.org/officeDocument/2006/relationships/slide" Target="/ppt/slides/slide1.xml" Id="R86366b9d1ff34fa2" /><Relationship Type="http://schemas.openxmlformats.org/officeDocument/2006/relationships/slide" Target="/ppt/slides/slide2.xml" Id="R4955b490d1ad49b8" /><Relationship Type="http://schemas.openxmlformats.org/officeDocument/2006/relationships/slide" Target="/ppt/slides/slide3.xml" Id="R49d4ffa0db1b4f51" /><Relationship Type="http://schemas.openxmlformats.org/officeDocument/2006/relationships/slide" Target="/ppt/slides/slide4.xml" Id="R95466f79ebed4cd0" /><Relationship Type="http://schemas.openxmlformats.org/officeDocument/2006/relationships/slide" Target="/ppt/slides/slide5.xml" Id="R3bf02b390b9d4b8f" /><Relationship Type="http://schemas.openxmlformats.org/officeDocument/2006/relationships/slide" Target="/ppt/slides/slide6.xml" Id="R0dfcd586900d49b5" /><Relationship Type="http://schemas.openxmlformats.org/officeDocument/2006/relationships/slide" Target="/ppt/slides/slide7.xml" Id="R6a9fc5967fb241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f0d3b088d4e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b5ba5a58504c18" /><Relationship Type="http://schemas.openxmlformats.org/officeDocument/2006/relationships/theme" Target="/ppt/slideMasters/theme/theme1.xml" Id="R0a8d5e11e753443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b5ba5a58504c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ba451e917d49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dc6031f624f0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a07a562b8a40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7f746dbb034b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f43c70b013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283f566048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743ac360cb4c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ALLE TALL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ALLE TALL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10 857 429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226 133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231 796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3 474 837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BOLIGFORVALTERNE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Kristiansens vei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46 46 46 46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kontakt@alletall.no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www.alletall.no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997 201 213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ALLE TALL AS</a:t>
            </a:r>
          </a:p>
        </p:txBody>
      </p:sp>
    </p:spTree>
  </p:cSld>
  <p:clrMapOvr>
    <a:masterClrMapping xmlns:a="http://schemas.openxmlformats.org/drawingml/2006/main"/>
  </p:clrMapOvr>
</p:sld>
</file>