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a0b1e466b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f2601db664d9a"/>
  </p:sldMasterIdLst>
  <p:sldIdLst>
    <p:sldId xmlns:r="http://schemas.openxmlformats.org/officeDocument/2006/relationships" id="256" r:id="Rcb2854b0d1234177"/>
    <p:sldId xmlns:r="http://schemas.openxmlformats.org/officeDocument/2006/relationships" id="257" r:id="R4934da501ac3432b"/>
    <p:sldId xmlns:r="http://schemas.openxmlformats.org/officeDocument/2006/relationships" id="258" r:id="R0ba5b8c6e000453c"/>
    <p:sldId xmlns:r="http://schemas.openxmlformats.org/officeDocument/2006/relationships" id="259" r:id="Ra940ab85530a4d2c"/>
    <p:sldId xmlns:r="http://schemas.openxmlformats.org/officeDocument/2006/relationships" id="260" r:id="Rc3d73b4c5b2a4dca"/>
    <p:sldId xmlns:r="http://schemas.openxmlformats.org/officeDocument/2006/relationships" id="261" r:id="Rc9c40e0315294422"/>
    <p:sldId xmlns:r="http://schemas.openxmlformats.org/officeDocument/2006/relationships" id="262" r:id="R147cca92de094c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f2601db664d9a" /><Relationship Type="http://schemas.openxmlformats.org/officeDocument/2006/relationships/slide" Target="/ppt/slides/slide1.xml" Id="Rcb2854b0d1234177" /><Relationship Type="http://schemas.openxmlformats.org/officeDocument/2006/relationships/slide" Target="/ppt/slides/slide2.xml" Id="R4934da501ac3432b" /><Relationship Type="http://schemas.openxmlformats.org/officeDocument/2006/relationships/slide" Target="/ppt/slides/slide3.xml" Id="R0ba5b8c6e000453c" /><Relationship Type="http://schemas.openxmlformats.org/officeDocument/2006/relationships/slide" Target="/ppt/slides/slide4.xml" Id="Ra940ab85530a4d2c" /><Relationship Type="http://schemas.openxmlformats.org/officeDocument/2006/relationships/slide" Target="/ppt/slides/slide5.xml" Id="Rc3d73b4c5b2a4dca" /><Relationship Type="http://schemas.openxmlformats.org/officeDocument/2006/relationships/slide" Target="/ppt/slides/slide6.xml" Id="Rc9c40e0315294422" /><Relationship Type="http://schemas.openxmlformats.org/officeDocument/2006/relationships/slide" Target="/ppt/slides/slide7.xml" Id="R147cca92de094c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b415a950e6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a43e0238c468b" /><Relationship Type="http://schemas.openxmlformats.org/officeDocument/2006/relationships/theme" Target="/ppt/slideMasters/theme/theme1.xml" Id="R60fcfbc363f744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aa43e0238c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08b1a0339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1ab44d121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047dddd46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5d6d089ab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05c7f91e848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0b90cc48d4f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77ddcb2704f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GILDEVANGEN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GILDEVANGEN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42 173 958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42 574 853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GUNNAR SKJELBRED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997 400 933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