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af811b0e3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45a3d75dda461f"/>
  </p:sldMasterIdLst>
  <p:sldIdLst>
    <p:sldId xmlns:r="http://schemas.openxmlformats.org/officeDocument/2006/relationships" id="256" r:id="Ref283cd05879436b"/>
    <p:sldId xmlns:r="http://schemas.openxmlformats.org/officeDocument/2006/relationships" id="257" r:id="R8db64b3c50484076"/>
    <p:sldId xmlns:r="http://schemas.openxmlformats.org/officeDocument/2006/relationships" id="258" r:id="Rf5742d113d5b423a"/>
    <p:sldId xmlns:r="http://schemas.openxmlformats.org/officeDocument/2006/relationships" id="259" r:id="R6006efd72f5f4600"/>
    <p:sldId xmlns:r="http://schemas.openxmlformats.org/officeDocument/2006/relationships" id="260" r:id="R8e81b2dbfbf84e4c"/>
    <p:sldId xmlns:r="http://schemas.openxmlformats.org/officeDocument/2006/relationships" id="261" r:id="Rc89bdb9366614b75"/>
    <p:sldId xmlns:r="http://schemas.openxmlformats.org/officeDocument/2006/relationships" id="262" r:id="R36682e8aedfb44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45a3d75dda461f" /><Relationship Type="http://schemas.openxmlformats.org/officeDocument/2006/relationships/slide" Target="/ppt/slides/slide1.xml" Id="Ref283cd05879436b" /><Relationship Type="http://schemas.openxmlformats.org/officeDocument/2006/relationships/slide" Target="/ppt/slides/slide2.xml" Id="R8db64b3c50484076" /><Relationship Type="http://schemas.openxmlformats.org/officeDocument/2006/relationships/slide" Target="/ppt/slides/slide3.xml" Id="Rf5742d113d5b423a" /><Relationship Type="http://schemas.openxmlformats.org/officeDocument/2006/relationships/slide" Target="/ppt/slides/slide4.xml" Id="R6006efd72f5f4600" /><Relationship Type="http://schemas.openxmlformats.org/officeDocument/2006/relationships/slide" Target="/ppt/slides/slide5.xml" Id="R8e81b2dbfbf84e4c" /><Relationship Type="http://schemas.openxmlformats.org/officeDocument/2006/relationships/slide" Target="/ppt/slides/slide6.xml" Id="Rc89bdb9366614b75" /><Relationship Type="http://schemas.openxmlformats.org/officeDocument/2006/relationships/slide" Target="/ppt/slides/slide7.xml" Id="R36682e8aedfb44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b84a16f54f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a3940d5a742bd" /><Relationship Type="http://schemas.openxmlformats.org/officeDocument/2006/relationships/theme" Target="/ppt/slideMasters/theme/theme1.xml" Id="R229c1d3e9aa7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a3940d5a7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838d0e41640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0021997c24a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7dc4907b46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3b395680b4e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4a4a656ee4b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7f1b63139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c97cc753e42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