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8f6a0c7a4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48ab3345f24080"/>
  </p:sldMasterIdLst>
  <p:sldIdLst>
    <p:sldId xmlns:r="http://schemas.openxmlformats.org/officeDocument/2006/relationships" id="256" r:id="R2331f89e29384830"/>
    <p:sldId xmlns:r="http://schemas.openxmlformats.org/officeDocument/2006/relationships" id="257" r:id="R10820dbb29bd4a6f"/>
    <p:sldId xmlns:r="http://schemas.openxmlformats.org/officeDocument/2006/relationships" id="258" r:id="Rbfd5c248d2a1453c"/>
    <p:sldId xmlns:r="http://schemas.openxmlformats.org/officeDocument/2006/relationships" id="259" r:id="R844ac2ce94e64ecf"/>
    <p:sldId xmlns:r="http://schemas.openxmlformats.org/officeDocument/2006/relationships" id="260" r:id="Ra2cc763841934e35"/>
    <p:sldId xmlns:r="http://schemas.openxmlformats.org/officeDocument/2006/relationships" id="261" r:id="R22fba456fc4d43d9"/>
    <p:sldId xmlns:r="http://schemas.openxmlformats.org/officeDocument/2006/relationships" id="262" r:id="R90327f89f9a945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48ab3345f24080" /><Relationship Type="http://schemas.openxmlformats.org/officeDocument/2006/relationships/slide" Target="/ppt/slides/slide1.xml" Id="R2331f89e29384830" /><Relationship Type="http://schemas.openxmlformats.org/officeDocument/2006/relationships/slide" Target="/ppt/slides/slide2.xml" Id="R10820dbb29bd4a6f" /><Relationship Type="http://schemas.openxmlformats.org/officeDocument/2006/relationships/slide" Target="/ppt/slides/slide3.xml" Id="Rbfd5c248d2a1453c" /><Relationship Type="http://schemas.openxmlformats.org/officeDocument/2006/relationships/slide" Target="/ppt/slides/slide4.xml" Id="R844ac2ce94e64ecf" /><Relationship Type="http://schemas.openxmlformats.org/officeDocument/2006/relationships/slide" Target="/ppt/slides/slide5.xml" Id="Ra2cc763841934e35" /><Relationship Type="http://schemas.openxmlformats.org/officeDocument/2006/relationships/slide" Target="/ppt/slides/slide6.xml" Id="R22fba456fc4d43d9" /><Relationship Type="http://schemas.openxmlformats.org/officeDocument/2006/relationships/slide" Target="/ppt/slides/slide7.xml" Id="R90327f89f9a945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4d4731d5944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9a42d69f7482a" /><Relationship Type="http://schemas.openxmlformats.org/officeDocument/2006/relationships/theme" Target="/ppt/slideMasters/theme/theme1.xml" Id="R66554fccec9e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9a42d69f748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c4c651f30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0be061d5b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bbb5233aa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bfc796e8d4c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03405693e49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c3ca9ca5849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3d2da638c4e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