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5b749036760409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09ffff00f8344d4"/>
  </p:sldMasterIdLst>
  <p:sldIdLst>
    <p:sldId xmlns:r="http://schemas.openxmlformats.org/officeDocument/2006/relationships" id="256" r:id="R001ee7ab02704c6c"/>
    <p:sldId xmlns:r="http://schemas.openxmlformats.org/officeDocument/2006/relationships" id="257" r:id="R84ce63249b38421c"/>
    <p:sldId xmlns:r="http://schemas.openxmlformats.org/officeDocument/2006/relationships" id="258" r:id="R1c0bd196b1214184"/>
    <p:sldId xmlns:r="http://schemas.openxmlformats.org/officeDocument/2006/relationships" id="259" r:id="Rb257b664cb6a4007"/>
    <p:sldId xmlns:r="http://schemas.openxmlformats.org/officeDocument/2006/relationships" id="260" r:id="R56649e4570b14e5e"/>
    <p:sldId xmlns:r="http://schemas.openxmlformats.org/officeDocument/2006/relationships" id="261" r:id="Rbbe09bb3bb2e4270"/>
    <p:sldId xmlns:r="http://schemas.openxmlformats.org/officeDocument/2006/relationships" id="262" r:id="Re0025244d66740b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09ffff00f8344d4" /><Relationship Type="http://schemas.openxmlformats.org/officeDocument/2006/relationships/slide" Target="/ppt/slides/slide1.xml" Id="R001ee7ab02704c6c" /><Relationship Type="http://schemas.openxmlformats.org/officeDocument/2006/relationships/slide" Target="/ppt/slides/slide2.xml" Id="R84ce63249b38421c" /><Relationship Type="http://schemas.openxmlformats.org/officeDocument/2006/relationships/slide" Target="/ppt/slides/slide3.xml" Id="R1c0bd196b1214184" /><Relationship Type="http://schemas.openxmlformats.org/officeDocument/2006/relationships/slide" Target="/ppt/slides/slide4.xml" Id="Rb257b664cb6a4007" /><Relationship Type="http://schemas.openxmlformats.org/officeDocument/2006/relationships/slide" Target="/ppt/slides/slide5.xml" Id="R56649e4570b14e5e" /><Relationship Type="http://schemas.openxmlformats.org/officeDocument/2006/relationships/slide" Target="/ppt/slides/slide6.xml" Id="Rbbe09bb3bb2e4270" /><Relationship Type="http://schemas.openxmlformats.org/officeDocument/2006/relationships/slide" Target="/ppt/slides/slide7.xml" Id="Re0025244d66740b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dd94933a2f0461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534ecedfca400a" /><Relationship Type="http://schemas.openxmlformats.org/officeDocument/2006/relationships/theme" Target="/ppt/slideMasters/theme/theme1.xml" Id="Rc42f58e59350476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3534ecedfca400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3c6c45d8294dd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7987be68d24a5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789ed5b6a8453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445b492bf2411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f2a8966f2042c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adaf1444a4436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d2c470511c403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DØNNING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DØNNING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DØNNING AS ble etablert [år] og holder til i Sveio.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DØNNING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DØNNING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DØNNING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−60 733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73 257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7 247 371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11 729 593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DØNNING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KJELL MAGNE BUA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DØNNING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Årstad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5550 Sveio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kmbua.kmb@gmail.com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997 882 113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DØNNING AS</a:t>
            </a:r>
          </a:p>
        </p:txBody>
      </p:sp>
    </p:spTree>
  </p:cSld>
  <p:clrMapOvr>
    <a:masterClrMapping xmlns:a="http://schemas.openxmlformats.org/drawingml/2006/main"/>
  </p:clrMapOvr>
</p:sld>
</file>