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c99c0879240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df326ba69a4f92"/>
  </p:sldMasterIdLst>
  <p:sldIdLst>
    <p:sldId xmlns:r="http://schemas.openxmlformats.org/officeDocument/2006/relationships" id="256" r:id="R4f3f2a5a67c64ee5"/>
    <p:sldId xmlns:r="http://schemas.openxmlformats.org/officeDocument/2006/relationships" id="257" r:id="R62d14d0dc36840b8"/>
    <p:sldId xmlns:r="http://schemas.openxmlformats.org/officeDocument/2006/relationships" id="258" r:id="R6c89b1a9f7fd436e"/>
    <p:sldId xmlns:r="http://schemas.openxmlformats.org/officeDocument/2006/relationships" id="259" r:id="Re4f095dec34e4019"/>
    <p:sldId xmlns:r="http://schemas.openxmlformats.org/officeDocument/2006/relationships" id="260" r:id="R19ec486029de4fb8"/>
    <p:sldId xmlns:r="http://schemas.openxmlformats.org/officeDocument/2006/relationships" id="261" r:id="R4c5e47939b314d5e"/>
    <p:sldId xmlns:r="http://schemas.openxmlformats.org/officeDocument/2006/relationships" id="262" r:id="R1f196c4d5ece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f326ba69a4f92" /><Relationship Type="http://schemas.openxmlformats.org/officeDocument/2006/relationships/slide" Target="/ppt/slides/slide1.xml" Id="R4f3f2a5a67c64ee5" /><Relationship Type="http://schemas.openxmlformats.org/officeDocument/2006/relationships/slide" Target="/ppt/slides/slide2.xml" Id="R62d14d0dc36840b8" /><Relationship Type="http://schemas.openxmlformats.org/officeDocument/2006/relationships/slide" Target="/ppt/slides/slide3.xml" Id="R6c89b1a9f7fd436e" /><Relationship Type="http://schemas.openxmlformats.org/officeDocument/2006/relationships/slide" Target="/ppt/slides/slide4.xml" Id="Re4f095dec34e4019" /><Relationship Type="http://schemas.openxmlformats.org/officeDocument/2006/relationships/slide" Target="/ppt/slides/slide5.xml" Id="R19ec486029de4fb8" /><Relationship Type="http://schemas.openxmlformats.org/officeDocument/2006/relationships/slide" Target="/ppt/slides/slide6.xml" Id="R4c5e47939b314d5e" /><Relationship Type="http://schemas.openxmlformats.org/officeDocument/2006/relationships/slide" Target="/ppt/slides/slide7.xml" Id="R1f196c4d5ece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2fce19cbd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1d0f0b121463b" /><Relationship Type="http://schemas.openxmlformats.org/officeDocument/2006/relationships/theme" Target="/ppt/slideMasters/theme/theme1.xml" Id="R1542fe2d73e4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1d0f0b12146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49e65702d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843cc9cf8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8dbc7e59f4e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7d936095544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3515bcc9147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ad650f0fe42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1ffd6f28044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SCHWENKE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SCHWENKE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−181 746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18 858 314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21 386 539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SCHWENKE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SCHWENKE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ALTEREN SCHWENKE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67 94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998 024 552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