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248ab4f1af49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61f3adb31e462f"/>
  </p:sldMasterIdLst>
  <p:sldIdLst>
    <p:sldId xmlns:r="http://schemas.openxmlformats.org/officeDocument/2006/relationships" id="256" r:id="R35a27dcd22684c9f"/>
    <p:sldId xmlns:r="http://schemas.openxmlformats.org/officeDocument/2006/relationships" id="257" r:id="Rc7340a16b48b4650"/>
    <p:sldId xmlns:r="http://schemas.openxmlformats.org/officeDocument/2006/relationships" id="258" r:id="Raa4359778218431d"/>
    <p:sldId xmlns:r="http://schemas.openxmlformats.org/officeDocument/2006/relationships" id="259" r:id="Rb2e22c72c36f448f"/>
    <p:sldId xmlns:r="http://schemas.openxmlformats.org/officeDocument/2006/relationships" id="260" r:id="R82f1f5859eb84286"/>
    <p:sldId xmlns:r="http://schemas.openxmlformats.org/officeDocument/2006/relationships" id="261" r:id="R8d5659cb7e4649b8"/>
    <p:sldId xmlns:r="http://schemas.openxmlformats.org/officeDocument/2006/relationships" id="262" r:id="R3ed62f9d0aff45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61f3adb31e462f" /><Relationship Type="http://schemas.openxmlformats.org/officeDocument/2006/relationships/slide" Target="/ppt/slides/slide1.xml" Id="R35a27dcd22684c9f" /><Relationship Type="http://schemas.openxmlformats.org/officeDocument/2006/relationships/slide" Target="/ppt/slides/slide2.xml" Id="Rc7340a16b48b4650" /><Relationship Type="http://schemas.openxmlformats.org/officeDocument/2006/relationships/slide" Target="/ppt/slides/slide3.xml" Id="Raa4359778218431d" /><Relationship Type="http://schemas.openxmlformats.org/officeDocument/2006/relationships/slide" Target="/ppt/slides/slide4.xml" Id="Rb2e22c72c36f448f" /><Relationship Type="http://schemas.openxmlformats.org/officeDocument/2006/relationships/slide" Target="/ppt/slides/slide5.xml" Id="R82f1f5859eb84286" /><Relationship Type="http://schemas.openxmlformats.org/officeDocument/2006/relationships/slide" Target="/ppt/slides/slide6.xml" Id="R8d5659cb7e4649b8" /><Relationship Type="http://schemas.openxmlformats.org/officeDocument/2006/relationships/slide" Target="/ppt/slides/slide7.xml" Id="R3ed62f9d0aff45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53e4d5291945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1e661e1124ca3" /><Relationship Type="http://schemas.openxmlformats.org/officeDocument/2006/relationships/theme" Target="/ppt/slideMasters/theme/theme1.xml" Id="R5c05047443d343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51e661e1124c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770ba651241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ed3fb943e48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aa027385d48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d14f3cd1647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b5b340cb14b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211165d4f40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42bccb5a844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BRAVIDA NORGE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BRAVIDA NORGE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BRAVIDA NORGE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BRAVIDA NORGE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BRAVIDA NORGE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BRAVIDA NORGE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222 257 000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857 706 000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1 032 924 000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BRAVIDA NORGE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BRAVIDA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BRAVIDA NORGE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Lørenveien 73A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998 121 221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BRAVIDA NORGE HOLDING AS</a:t>
            </a:r>
          </a:p>
        </p:txBody>
      </p:sp>
    </p:spTree>
  </p:cSld>
  <p:clrMapOvr>
    <a:masterClrMapping xmlns:a="http://schemas.openxmlformats.org/drawingml/2006/main"/>
  </p:clrMapOvr>
</p:sld>
</file>