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553656714146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c9a651192e4167"/>
  </p:sldMasterIdLst>
  <p:sldIdLst>
    <p:sldId xmlns:r="http://schemas.openxmlformats.org/officeDocument/2006/relationships" id="256" r:id="Rc3ff7ca308d34ca0"/>
    <p:sldId xmlns:r="http://schemas.openxmlformats.org/officeDocument/2006/relationships" id="257" r:id="Rc01e1f1026104820"/>
    <p:sldId xmlns:r="http://schemas.openxmlformats.org/officeDocument/2006/relationships" id="258" r:id="R104e5c32a6b5490f"/>
    <p:sldId xmlns:r="http://schemas.openxmlformats.org/officeDocument/2006/relationships" id="259" r:id="R94a1aec581784cf7"/>
    <p:sldId xmlns:r="http://schemas.openxmlformats.org/officeDocument/2006/relationships" id="260" r:id="R6a6edbde51b04dff"/>
    <p:sldId xmlns:r="http://schemas.openxmlformats.org/officeDocument/2006/relationships" id="261" r:id="R78e052bc71eb4aa1"/>
    <p:sldId xmlns:r="http://schemas.openxmlformats.org/officeDocument/2006/relationships" id="262" r:id="R12b0b8d25cb94b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9a651192e4167" /><Relationship Type="http://schemas.openxmlformats.org/officeDocument/2006/relationships/slide" Target="/ppt/slides/slide1.xml" Id="Rc3ff7ca308d34ca0" /><Relationship Type="http://schemas.openxmlformats.org/officeDocument/2006/relationships/slide" Target="/ppt/slides/slide2.xml" Id="Rc01e1f1026104820" /><Relationship Type="http://schemas.openxmlformats.org/officeDocument/2006/relationships/slide" Target="/ppt/slides/slide3.xml" Id="R104e5c32a6b5490f" /><Relationship Type="http://schemas.openxmlformats.org/officeDocument/2006/relationships/slide" Target="/ppt/slides/slide4.xml" Id="R94a1aec581784cf7" /><Relationship Type="http://schemas.openxmlformats.org/officeDocument/2006/relationships/slide" Target="/ppt/slides/slide5.xml" Id="R6a6edbde51b04dff" /><Relationship Type="http://schemas.openxmlformats.org/officeDocument/2006/relationships/slide" Target="/ppt/slides/slide6.xml" Id="R78e052bc71eb4aa1" /><Relationship Type="http://schemas.openxmlformats.org/officeDocument/2006/relationships/slide" Target="/ppt/slides/slide7.xml" Id="R12b0b8d25cb94b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9864d140a40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df072f9614bf2" /><Relationship Type="http://schemas.openxmlformats.org/officeDocument/2006/relationships/theme" Target="/ppt/slideMasters/theme/theme1.xml" Id="R23ba8b6927484e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ddf072f9614b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61c52a7424c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023ccc02e4b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addd8e07e47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3afc853504e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eddfc17a34f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279e2b3064f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e9970667a40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AUSKJERET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AUSKJERET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1 476 808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9 584 247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9 657 055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KLOKK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Statsautorisert revisor, Asbjørn Klokk, Wellebygget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998 340 608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AUSKJERET AS</a:t>
            </a:r>
          </a:p>
        </p:txBody>
      </p:sp>
    </p:spTree>
  </p:cSld>
  <p:clrMapOvr>
    <a:masterClrMapping xmlns:a="http://schemas.openxmlformats.org/drawingml/2006/main"/>
  </p:clrMapOvr>
</p:sld>
</file>