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67aa33bc20b4b0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fa78de18dcb499e"/>
  </p:sldMasterIdLst>
  <p:sldIdLst>
    <p:sldId xmlns:r="http://schemas.openxmlformats.org/officeDocument/2006/relationships" id="256" r:id="R214f559ce0d54f54"/>
    <p:sldId xmlns:r="http://schemas.openxmlformats.org/officeDocument/2006/relationships" id="257" r:id="R1184926617d1409b"/>
    <p:sldId xmlns:r="http://schemas.openxmlformats.org/officeDocument/2006/relationships" id="258" r:id="R9e39a97b84194c15"/>
    <p:sldId xmlns:r="http://schemas.openxmlformats.org/officeDocument/2006/relationships" id="259" r:id="Rf309e864e9954f63"/>
    <p:sldId xmlns:r="http://schemas.openxmlformats.org/officeDocument/2006/relationships" id="260" r:id="R6bb1f715809b452d"/>
    <p:sldId xmlns:r="http://schemas.openxmlformats.org/officeDocument/2006/relationships" id="261" r:id="R2e087ba5853441fe"/>
    <p:sldId xmlns:r="http://schemas.openxmlformats.org/officeDocument/2006/relationships" id="262" r:id="Rb0d1fe916f2f428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a78de18dcb499e" /><Relationship Type="http://schemas.openxmlformats.org/officeDocument/2006/relationships/slide" Target="/ppt/slides/slide1.xml" Id="R214f559ce0d54f54" /><Relationship Type="http://schemas.openxmlformats.org/officeDocument/2006/relationships/slide" Target="/ppt/slides/slide2.xml" Id="R1184926617d1409b" /><Relationship Type="http://schemas.openxmlformats.org/officeDocument/2006/relationships/slide" Target="/ppt/slides/slide3.xml" Id="R9e39a97b84194c15" /><Relationship Type="http://schemas.openxmlformats.org/officeDocument/2006/relationships/slide" Target="/ppt/slides/slide4.xml" Id="Rf309e864e9954f63" /><Relationship Type="http://schemas.openxmlformats.org/officeDocument/2006/relationships/slide" Target="/ppt/slides/slide5.xml" Id="R6bb1f715809b452d" /><Relationship Type="http://schemas.openxmlformats.org/officeDocument/2006/relationships/slide" Target="/ppt/slides/slide6.xml" Id="R2e087ba5853441fe" /><Relationship Type="http://schemas.openxmlformats.org/officeDocument/2006/relationships/slide" Target="/ppt/slides/slide7.xml" Id="Rb0d1fe916f2f428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9e6b10d0734e1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a4e3a7601a4cf2" /><Relationship Type="http://schemas.openxmlformats.org/officeDocument/2006/relationships/theme" Target="/ppt/slideMasters/theme/theme1.xml" Id="R6d7792637c6e4f7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2a4e3a7601a4cf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251d41767d4e7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010c693b884b3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19da0fda14420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32994a8dc2492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ed93635f4e493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98ff8820cd458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809a448c9f474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TRYPRO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TRYPRO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TRYPRO HOLDING AS ble etablert [år] og holder til i Asker.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TRYPRO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TRYPRO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TRYPRO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−141 247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1 159 987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19 094 572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19 713 279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TRYPRO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TRYDAL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TRYPRO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Solbergfjellet 42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1385 Asker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998 420 121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TRYPRO HOLDING AS</a:t>
            </a:r>
          </a:p>
        </p:txBody>
      </p:sp>
    </p:spTree>
  </p:cSld>
  <p:clrMapOvr>
    <a:masterClrMapping xmlns:a="http://schemas.openxmlformats.org/drawingml/2006/main"/>
  </p:clrMapOvr>
</p:sld>
</file>