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9b605c8a6448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bfa13596bd4ee6"/>
  </p:sldMasterIdLst>
  <p:sldIdLst>
    <p:sldId xmlns:r="http://schemas.openxmlformats.org/officeDocument/2006/relationships" id="256" r:id="Raac362d625f541be"/>
    <p:sldId xmlns:r="http://schemas.openxmlformats.org/officeDocument/2006/relationships" id="257" r:id="Re9f818afacb14875"/>
    <p:sldId xmlns:r="http://schemas.openxmlformats.org/officeDocument/2006/relationships" id="258" r:id="R60088974308b4115"/>
    <p:sldId xmlns:r="http://schemas.openxmlformats.org/officeDocument/2006/relationships" id="259" r:id="Ra4d5bf7c19c14e17"/>
    <p:sldId xmlns:r="http://schemas.openxmlformats.org/officeDocument/2006/relationships" id="260" r:id="Rc87d82986c8841e2"/>
    <p:sldId xmlns:r="http://schemas.openxmlformats.org/officeDocument/2006/relationships" id="261" r:id="Rcec30adbfe294121"/>
    <p:sldId xmlns:r="http://schemas.openxmlformats.org/officeDocument/2006/relationships" id="262" r:id="R1603024a1c114a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fa13596bd4ee6" /><Relationship Type="http://schemas.openxmlformats.org/officeDocument/2006/relationships/slide" Target="/ppt/slides/slide1.xml" Id="Raac362d625f541be" /><Relationship Type="http://schemas.openxmlformats.org/officeDocument/2006/relationships/slide" Target="/ppt/slides/slide2.xml" Id="Re9f818afacb14875" /><Relationship Type="http://schemas.openxmlformats.org/officeDocument/2006/relationships/slide" Target="/ppt/slides/slide3.xml" Id="R60088974308b4115" /><Relationship Type="http://schemas.openxmlformats.org/officeDocument/2006/relationships/slide" Target="/ppt/slides/slide4.xml" Id="Ra4d5bf7c19c14e17" /><Relationship Type="http://schemas.openxmlformats.org/officeDocument/2006/relationships/slide" Target="/ppt/slides/slide5.xml" Id="Rc87d82986c8841e2" /><Relationship Type="http://schemas.openxmlformats.org/officeDocument/2006/relationships/slide" Target="/ppt/slides/slide6.xml" Id="Rcec30adbfe294121" /><Relationship Type="http://schemas.openxmlformats.org/officeDocument/2006/relationships/slide" Target="/ppt/slides/slide7.xml" Id="R1603024a1c114a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ee8f7a24b47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d0b9f5f2c41bd" /><Relationship Type="http://schemas.openxmlformats.org/officeDocument/2006/relationships/theme" Target="/ppt/slideMasters/theme/theme1.xml" Id="Rf0051185413046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d0b9f5f2c41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c87c8b1ff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30bc1b38b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6a5d53bae45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36c6bacbf4a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fda93439b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9b35180964c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46de265f846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