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a488f1b24a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6227ca476e4884"/>
  </p:sldMasterIdLst>
  <p:sldIdLst>
    <p:sldId xmlns:r="http://schemas.openxmlformats.org/officeDocument/2006/relationships" id="256" r:id="R6791f74a320943d3"/>
    <p:sldId xmlns:r="http://schemas.openxmlformats.org/officeDocument/2006/relationships" id="257" r:id="Ref3b863143ba4122"/>
    <p:sldId xmlns:r="http://schemas.openxmlformats.org/officeDocument/2006/relationships" id="258" r:id="Re93a3dc4263649ed"/>
    <p:sldId xmlns:r="http://schemas.openxmlformats.org/officeDocument/2006/relationships" id="259" r:id="R86e0c19d7ba14d1c"/>
    <p:sldId xmlns:r="http://schemas.openxmlformats.org/officeDocument/2006/relationships" id="260" r:id="R27802dea150846c2"/>
    <p:sldId xmlns:r="http://schemas.openxmlformats.org/officeDocument/2006/relationships" id="261" r:id="R49935cc554d0412a"/>
    <p:sldId xmlns:r="http://schemas.openxmlformats.org/officeDocument/2006/relationships" id="262" r:id="R93b793ec0956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227ca476e4884" /><Relationship Type="http://schemas.openxmlformats.org/officeDocument/2006/relationships/slide" Target="/ppt/slides/slide1.xml" Id="R6791f74a320943d3" /><Relationship Type="http://schemas.openxmlformats.org/officeDocument/2006/relationships/slide" Target="/ppt/slides/slide2.xml" Id="Ref3b863143ba4122" /><Relationship Type="http://schemas.openxmlformats.org/officeDocument/2006/relationships/slide" Target="/ppt/slides/slide3.xml" Id="Re93a3dc4263649ed" /><Relationship Type="http://schemas.openxmlformats.org/officeDocument/2006/relationships/slide" Target="/ppt/slides/slide4.xml" Id="R86e0c19d7ba14d1c" /><Relationship Type="http://schemas.openxmlformats.org/officeDocument/2006/relationships/slide" Target="/ppt/slides/slide5.xml" Id="R27802dea150846c2" /><Relationship Type="http://schemas.openxmlformats.org/officeDocument/2006/relationships/slide" Target="/ppt/slides/slide6.xml" Id="R49935cc554d0412a" /><Relationship Type="http://schemas.openxmlformats.org/officeDocument/2006/relationships/slide" Target="/ppt/slides/slide7.xml" Id="R93b793ec0956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30430da9a41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b41cde7cc48df" /><Relationship Type="http://schemas.openxmlformats.org/officeDocument/2006/relationships/theme" Target="/ppt/slideMasters/theme/theme1.xml" Id="R1b93c4b369ef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b41cde7cc48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f16f3bf75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afe0145e646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22a78a9f3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8c8c79e0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edb75ca4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7054581af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9718c26a2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