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048c57dc72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2ca5a4c5e24ae1"/>
  </p:sldMasterIdLst>
  <p:sldIdLst>
    <p:sldId xmlns:r="http://schemas.openxmlformats.org/officeDocument/2006/relationships" id="256" r:id="R696c845f6bc14e5b"/>
    <p:sldId xmlns:r="http://schemas.openxmlformats.org/officeDocument/2006/relationships" id="257" r:id="R9126416c9d364999"/>
    <p:sldId xmlns:r="http://schemas.openxmlformats.org/officeDocument/2006/relationships" id="258" r:id="Rbc76554152584f1e"/>
    <p:sldId xmlns:r="http://schemas.openxmlformats.org/officeDocument/2006/relationships" id="259" r:id="R6ab5b97c7ca04ede"/>
    <p:sldId xmlns:r="http://schemas.openxmlformats.org/officeDocument/2006/relationships" id="260" r:id="R32de4aaa657b46e1"/>
    <p:sldId xmlns:r="http://schemas.openxmlformats.org/officeDocument/2006/relationships" id="261" r:id="Rd567b1d14cd84b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ca5a4c5e24ae1" /><Relationship Type="http://schemas.openxmlformats.org/officeDocument/2006/relationships/slide" Target="/ppt/slides/slide1.xml" Id="R696c845f6bc14e5b" /><Relationship Type="http://schemas.openxmlformats.org/officeDocument/2006/relationships/slide" Target="/ppt/slides/slide2.xml" Id="R9126416c9d364999" /><Relationship Type="http://schemas.openxmlformats.org/officeDocument/2006/relationships/slide" Target="/ppt/slides/slide3.xml" Id="Rbc76554152584f1e" /><Relationship Type="http://schemas.openxmlformats.org/officeDocument/2006/relationships/slide" Target="/ppt/slides/slide4.xml" Id="R6ab5b97c7ca04ede" /><Relationship Type="http://schemas.openxmlformats.org/officeDocument/2006/relationships/slide" Target="/ppt/slides/slide5.xml" Id="R32de4aaa657b46e1" /><Relationship Type="http://schemas.openxmlformats.org/officeDocument/2006/relationships/slide" Target="/ppt/slides/slide6.xml" Id="Rd567b1d14cd84b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7059eb8aed49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8bc3bc40b4369" /><Relationship Type="http://schemas.openxmlformats.org/officeDocument/2006/relationships/theme" Target="/ppt/slideMasters/theme/theme1.xml" Id="Rbd68d47a08b6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8bc3bc40b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6123b996c4b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9c76c67da640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22ffc675349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54ba095f24b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04f9bf5e843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a56f08bf44e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BFL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Nylandvegen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6011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bj.flem@gmail.com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999 256 708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BFL INVEST AS</a:t>
            </a:r>
          </a:p>
        </p:txBody>
      </p:sp>
    </p:spTree>
  </p:cSld>
  <p:clrMapOvr>
    <a:masterClrMapping xmlns:a="http://schemas.openxmlformats.org/drawingml/2006/main"/>
  </p:clrMapOvr>
</p:sld>
</file>