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b096618fa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3c5e124d64703"/>
  </p:sldMasterIdLst>
  <p:sldIdLst>
    <p:sldId xmlns:r="http://schemas.openxmlformats.org/officeDocument/2006/relationships" id="256" r:id="R2b9b22515f6946c2"/>
    <p:sldId xmlns:r="http://schemas.openxmlformats.org/officeDocument/2006/relationships" id="257" r:id="R6d83bb4b1ac74595"/>
    <p:sldId xmlns:r="http://schemas.openxmlformats.org/officeDocument/2006/relationships" id="258" r:id="R30a37de0f33b40b9"/>
    <p:sldId xmlns:r="http://schemas.openxmlformats.org/officeDocument/2006/relationships" id="259" r:id="R67f57172c86e45b2"/>
    <p:sldId xmlns:r="http://schemas.openxmlformats.org/officeDocument/2006/relationships" id="260" r:id="R3adcd741b7a240f9"/>
    <p:sldId xmlns:r="http://schemas.openxmlformats.org/officeDocument/2006/relationships" id="261" r:id="R0ed3d52fad9c45dd"/>
    <p:sldId xmlns:r="http://schemas.openxmlformats.org/officeDocument/2006/relationships" id="262" r:id="Rf52f7905b5ea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3c5e124d64703" /><Relationship Type="http://schemas.openxmlformats.org/officeDocument/2006/relationships/slide" Target="/ppt/slides/slide1.xml" Id="R2b9b22515f6946c2" /><Relationship Type="http://schemas.openxmlformats.org/officeDocument/2006/relationships/slide" Target="/ppt/slides/slide2.xml" Id="R6d83bb4b1ac74595" /><Relationship Type="http://schemas.openxmlformats.org/officeDocument/2006/relationships/slide" Target="/ppt/slides/slide3.xml" Id="R30a37de0f33b40b9" /><Relationship Type="http://schemas.openxmlformats.org/officeDocument/2006/relationships/slide" Target="/ppt/slides/slide4.xml" Id="R67f57172c86e45b2" /><Relationship Type="http://schemas.openxmlformats.org/officeDocument/2006/relationships/slide" Target="/ppt/slides/slide5.xml" Id="R3adcd741b7a240f9" /><Relationship Type="http://schemas.openxmlformats.org/officeDocument/2006/relationships/slide" Target="/ppt/slides/slide6.xml" Id="R0ed3d52fad9c45dd" /><Relationship Type="http://schemas.openxmlformats.org/officeDocument/2006/relationships/slide" Target="/ppt/slides/slide7.xml" Id="Rf52f7905b5ea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a346c9be0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a3e4e537a408e" /><Relationship Type="http://schemas.openxmlformats.org/officeDocument/2006/relationships/theme" Target="/ppt/slideMasters/theme/theme1.xml" Id="R8ca73b9101c7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a3e4e537a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86a00055544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a656621e6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faef23f0648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e864536d47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6ffc6095a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3f62bb51b4f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cab715f90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6 511 231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15 733 800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FLEM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