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80981cd0e1f424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433eb89a4534d8b"/>
  </p:sldMasterIdLst>
  <p:sldIdLst>
    <p:sldId xmlns:r="http://schemas.openxmlformats.org/officeDocument/2006/relationships" id="256" r:id="Rc926f5d425df4079"/>
    <p:sldId xmlns:r="http://schemas.openxmlformats.org/officeDocument/2006/relationships" id="257" r:id="Rbfd775c763a24d40"/>
    <p:sldId xmlns:r="http://schemas.openxmlformats.org/officeDocument/2006/relationships" id="258" r:id="R0295ad2f857f49b7"/>
    <p:sldId xmlns:r="http://schemas.openxmlformats.org/officeDocument/2006/relationships" id="259" r:id="R2640a493923f4b54"/>
    <p:sldId xmlns:r="http://schemas.openxmlformats.org/officeDocument/2006/relationships" id="260" r:id="Rf987f70e900849e0"/>
    <p:sldId xmlns:r="http://schemas.openxmlformats.org/officeDocument/2006/relationships" id="261" r:id="Rada8117e11324cf4"/>
    <p:sldId xmlns:r="http://schemas.openxmlformats.org/officeDocument/2006/relationships" id="262" r:id="R2866ee45b825466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433eb89a4534d8b" /><Relationship Type="http://schemas.openxmlformats.org/officeDocument/2006/relationships/slide" Target="/ppt/slides/slide1.xml" Id="Rc926f5d425df4079" /><Relationship Type="http://schemas.openxmlformats.org/officeDocument/2006/relationships/slide" Target="/ppt/slides/slide2.xml" Id="Rbfd775c763a24d40" /><Relationship Type="http://schemas.openxmlformats.org/officeDocument/2006/relationships/slide" Target="/ppt/slides/slide3.xml" Id="R0295ad2f857f49b7" /><Relationship Type="http://schemas.openxmlformats.org/officeDocument/2006/relationships/slide" Target="/ppt/slides/slide4.xml" Id="R2640a493923f4b54" /><Relationship Type="http://schemas.openxmlformats.org/officeDocument/2006/relationships/slide" Target="/ppt/slides/slide5.xml" Id="Rf987f70e900849e0" /><Relationship Type="http://schemas.openxmlformats.org/officeDocument/2006/relationships/slide" Target="/ppt/slides/slide6.xml" Id="Rada8117e11324cf4" /><Relationship Type="http://schemas.openxmlformats.org/officeDocument/2006/relationships/slide" Target="/ppt/slides/slide7.xml" Id="R2866ee45b825466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5b2187cb3e6415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53ff36ca1441ea" /><Relationship Type="http://schemas.openxmlformats.org/officeDocument/2006/relationships/theme" Target="/ppt/slideMasters/theme/theme1.xml" Id="R2cbeb395e024478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a53ff36ca1441e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e4ef76f7fb40d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0bc1df00834c9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b0ecca5f66450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0e8de5743440e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f8e435c734499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a818870b28414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9e1bd78537414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ØYVIND NILSEN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ØYVIND NILSEN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ØYVIND NILSEN AS ble etablert [år] og holder til i Kråkstad.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ØYVIND NILSEN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ØYVIND NILSEN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ØYVIND NILSEN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−39 462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124 171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3 239 664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7 739 564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ØYVIND NILSEN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INGRID SMITH NILSEN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ØYVIND NILSEN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ØYVIND NILSEN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Hesteskoen 13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1408 Kråkstad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999 668 607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ØYVIND NILSEN AS</a:t>
            </a:r>
          </a:p>
        </p:txBody>
      </p:sp>
    </p:spTree>
  </p:cSld>
  <p:clrMapOvr>
    <a:masterClrMapping xmlns:a="http://schemas.openxmlformats.org/drawingml/2006/main"/>
  </p:clrMapOvr>
</p:sld>
</file>